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A477-7EF3-4FF9-B631-CDB95AC69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080" y="1628775"/>
            <a:ext cx="8825658" cy="3329581"/>
          </a:xfrm>
        </p:spPr>
        <p:txBody>
          <a:bodyPr/>
          <a:lstStyle/>
          <a:p>
            <a:r>
              <a:rPr lang="en-US" dirty="0"/>
              <a:t>FOOD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510E3-D895-4E30-8D23-A04692232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130" y="5177430"/>
            <a:ext cx="8825658" cy="8614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1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separate cooler for food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Keep lid closed as much as possible</a:t>
            </a:r>
          </a:p>
          <a:p>
            <a:r>
              <a:rPr lang="en-US" sz="2800" dirty="0"/>
              <a:t>Securely wrap meat and poultry to avoid contaminating produce and fruits</a:t>
            </a:r>
          </a:p>
          <a:p>
            <a:endParaRPr lang="en-US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09" y="2450238"/>
            <a:ext cx="5170763" cy="341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67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Ensure that meat is thoroughly cooked</a:t>
            </a:r>
          </a:p>
          <a:p>
            <a:pPr lvl="1"/>
            <a:r>
              <a:rPr lang="en-US" sz="2400" dirty="0"/>
              <a:t>Poultry &gt;165 F</a:t>
            </a:r>
          </a:p>
          <a:p>
            <a:pPr lvl="1"/>
            <a:r>
              <a:rPr lang="en-US" sz="2400" dirty="0"/>
              <a:t>Ground beef &gt;160 F</a:t>
            </a:r>
          </a:p>
          <a:p>
            <a:pPr lvl="1"/>
            <a:r>
              <a:rPr lang="en-US" sz="2400" dirty="0"/>
              <a:t>Pork &gt;145 F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40" y="1642369"/>
            <a:ext cx="5167670" cy="38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2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up after yourself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94" y="1701523"/>
            <a:ext cx="6627924" cy="495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4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field don’t invite critters to supper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36" y="1508632"/>
            <a:ext cx="5433134" cy="512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88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Leave no trace……………………..</a:t>
            </a:r>
            <a:br>
              <a:rPr lang="en-US" dirty="0"/>
            </a:br>
            <a:r>
              <a:rPr lang="en-US" dirty="0"/>
              <a:t>………………Pack out your trash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28" y="2381250"/>
            <a:ext cx="5133355" cy="385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10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on Food Safety	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03313" y="1748902"/>
            <a:ext cx="4445231" cy="732360"/>
          </a:xfrm>
        </p:spPr>
        <p:txBody>
          <a:bodyPr/>
          <a:lstStyle/>
          <a:p>
            <a:r>
              <a:rPr lang="en-US" dirty="0"/>
              <a:t>			</a:t>
            </a:r>
          </a:p>
          <a:p>
            <a:r>
              <a:rPr lang="en-US" dirty="0"/>
              <a:t>For the professional…….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dirty="0"/>
              <a:t>….and the amateur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73" y="2576826"/>
            <a:ext cx="3969315" cy="362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13" y="2565646"/>
            <a:ext cx="4838462" cy="362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74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Wash your hands</a:t>
            </a:r>
          </a:p>
          <a:p>
            <a:r>
              <a:rPr lang="en-US" sz="3200" dirty="0"/>
              <a:t>Keep your workplace clean</a:t>
            </a:r>
          </a:p>
          <a:p>
            <a:r>
              <a:rPr lang="en-US" sz="3200" dirty="0"/>
              <a:t>Keep hot food consistently hot</a:t>
            </a:r>
          </a:p>
          <a:p>
            <a:r>
              <a:rPr lang="en-US" sz="3200" dirty="0"/>
              <a:t>Keep cold foods consistently cold</a:t>
            </a:r>
          </a:p>
        </p:txBody>
      </p:sp>
    </p:spTree>
    <p:extLst>
      <p:ext uri="{BB962C8B-B14F-4D97-AF65-F5344CB8AC3E}">
        <p14:creationId xmlns:p14="http://schemas.microsoft.com/office/powerpoint/2010/main" val="272074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 your hands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6746" y="2060575"/>
            <a:ext cx="4682905" cy="4195763"/>
          </a:xfrm>
        </p:spPr>
        <p:txBody>
          <a:bodyPr>
            <a:normAutofit/>
          </a:bodyPr>
          <a:lstStyle/>
          <a:p>
            <a:r>
              <a:rPr lang="en-US" sz="2400" dirty="0"/>
              <a:t>Before handling or preparing food</a:t>
            </a:r>
          </a:p>
          <a:p>
            <a:r>
              <a:rPr lang="en-US" sz="2400" dirty="0"/>
              <a:t>Use warm water and soap</a:t>
            </a:r>
          </a:p>
          <a:p>
            <a:r>
              <a:rPr lang="en-US" sz="2400" dirty="0"/>
              <a:t>“Twinkle, Twinkle Little Star” – wash for at least 30 seconds</a:t>
            </a:r>
          </a:p>
          <a:p>
            <a:r>
              <a:rPr lang="en-US" sz="2400" dirty="0"/>
              <a:t>Dry your hands with a clean towel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11" y="2157274"/>
            <a:ext cx="4639606" cy="305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82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workspace clean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2256" y="2060575"/>
            <a:ext cx="4647395" cy="4195763"/>
          </a:xfrm>
        </p:spPr>
        <p:txBody>
          <a:bodyPr>
            <a:normAutofit/>
          </a:bodyPr>
          <a:lstStyle/>
          <a:p>
            <a:r>
              <a:rPr lang="en-US" sz="2400" dirty="0"/>
              <a:t>Use separate cutting boards for produce and raw meat and poultry</a:t>
            </a:r>
          </a:p>
          <a:p>
            <a:r>
              <a:rPr lang="en-US" sz="2400" dirty="0"/>
              <a:t>Otherwise disinfect thoroughly between food items</a:t>
            </a:r>
          </a:p>
          <a:p>
            <a:r>
              <a:rPr lang="en-US" sz="2400" dirty="0"/>
              <a:t>Wash produce before handling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18" y="2689934"/>
            <a:ext cx="4487663" cy="299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54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Medics and Safety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26" y="1495425"/>
            <a:ext cx="6391274" cy="476091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May want to invest in a pocket food service thermometer</a:t>
            </a:r>
          </a:p>
          <a:p>
            <a:pPr lvl="1"/>
            <a:r>
              <a:rPr lang="en-US" sz="2400" dirty="0"/>
              <a:t>Less than $10.00</a:t>
            </a:r>
          </a:p>
          <a:p>
            <a:pPr lvl="1"/>
            <a:r>
              <a:rPr lang="en-US" sz="2400" dirty="0"/>
              <a:t>Available in any restaurant supply company</a:t>
            </a:r>
          </a:p>
          <a:p>
            <a:r>
              <a:rPr lang="en-US" sz="2800" dirty="0"/>
              <a:t>Aid in determining food safety</a:t>
            </a:r>
          </a:p>
          <a:p>
            <a:pPr lvl="1"/>
            <a:r>
              <a:rPr lang="en-US" sz="2400" dirty="0"/>
              <a:t>Cold food &lt;40 F</a:t>
            </a:r>
          </a:p>
          <a:p>
            <a:pPr lvl="1"/>
            <a:r>
              <a:rPr lang="en-US" sz="2400" dirty="0"/>
              <a:t>Hot food &gt;140 F</a:t>
            </a:r>
          </a:p>
          <a:p>
            <a:r>
              <a:rPr lang="en-US" sz="2800" dirty="0"/>
              <a:t>Accept but discard donated food during missions, unless packaged in unopened commercial packaging.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54" y="1888895"/>
            <a:ext cx="3168535" cy="316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19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hot food consistently 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4853540" cy="4195763"/>
          </a:xfrm>
        </p:spPr>
        <p:txBody>
          <a:bodyPr/>
          <a:lstStyle/>
          <a:p>
            <a:r>
              <a:rPr lang="en-US" sz="2400" dirty="0"/>
              <a:t>Use a warmer or serve immediately</a:t>
            </a:r>
          </a:p>
          <a:p>
            <a:r>
              <a:rPr lang="en-US" sz="2400" dirty="0"/>
              <a:t>&gt;140 F</a:t>
            </a:r>
          </a:p>
          <a:p>
            <a:r>
              <a:rPr lang="en-US" sz="2400" dirty="0"/>
              <a:t>Don’t let food sit out over 2 hours at room temperature</a:t>
            </a:r>
          </a:p>
          <a:p>
            <a:r>
              <a:rPr lang="en-US" sz="2400" dirty="0"/>
              <a:t>Only 1 hour over 90 F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851" y="1642370"/>
            <a:ext cx="4128369" cy="423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9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cold food consistently cold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Keep in refrigerator </a:t>
            </a:r>
          </a:p>
          <a:p>
            <a:r>
              <a:rPr lang="en-US" sz="2400" dirty="0"/>
              <a:t>Store on ice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400" dirty="0">
                <a:solidFill>
                  <a:prstClr val="white"/>
                </a:solidFill>
              </a:rPr>
              <a:t>Don’t let food sit out over 2 hours at room temperature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400" dirty="0">
                <a:solidFill>
                  <a:prstClr val="white"/>
                </a:solidFill>
              </a:rPr>
              <a:t>Only 1 hour over 90 F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400" dirty="0">
                <a:solidFill>
                  <a:prstClr val="white"/>
                </a:solidFill>
              </a:rPr>
              <a:t>Be very careful with mayonnaise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01" y="2210542"/>
            <a:ext cx="5024800" cy="375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24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Drinks in One Cooler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3604" y="1817932"/>
            <a:ext cx="5095782" cy="466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615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5845</TotalTime>
  <Words>273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FOOD SAFETY</vt:lpstr>
      <vt:lpstr>Considerations on Food Safety </vt:lpstr>
      <vt:lpstr>In a Nutshell:</vt:lpstr>
      <vt:lpstr>Wash your hands </vt:lpstr>
      <vt:lpstr>Keep your workspace clean</vt:lpstr>
      <vt:lpstr>Medics and Safety Officers</vt:lpstr>
      <vt:lpstr>Keep hot food consistently hot</vt:lpstr>
      <vt:lpstr>Keep cold food consistently cold</vt:lpstr>
      <vt:lpstr>Keep Drinks in One Cooler</vt:lpstr>
      <vt:lpstr>Use a separate cooler for food</vt:lpstr>
      <vt:lpstr>Grilling</vt:lpstr>
      <vt:lpstr>Clean up after yourself</vt:lpstr>
      <vt:lpstr>In the field don’t invite critters to supper</vt:lpstr>
      <vt:lpstr>Leave no trace…………………….. ………………Pack out your trash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Tick Borne Disease</dc:title>
  <dc:creator>Stephen Leighton</dc:creator>
  <cp:lastModifiedBy>Lt Col Stephen Leighton</cp:lastModifiedBy>
  <cp:revision>22</cp:revision>
  <dcterms:created xsi:type="dcterms:W3CDTF">2018-07-03T20:14:29Z</dcterms:created>
  <dcterms:modified xsi:type="dcterms:W3CDTF">2019-07-06T13:38:02Z</dcterms:modified>
</cp:coreProperties>
</file>