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94" r:id="rId6"/>
    <p:sldId id="397" r:id="rId7"/>
    <p:sldId id="395" r:id="rId8"/>
    <p:sldId id="396" r:id="rId9"/>
    <p:sldId id="393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A477-7EF3-4FF9-B631-CDB95AC69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080" y="1628775"/>
            <a:ext cx="8825658" cy="3329581"/>
          </a:xfrm>
        </p:spPr>
        <p:txBody>
          <a:bodyPr/>
          <a:lstStyle/>
          <a:p>
            <a:r>
              <a:rPr lang="en-US" dirty="0"/>
              <a:t>FIELD SANITATION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510E3-D895-4E30-8D23-A04692232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130" y="5177430"/>
            <a:ext cx="8825658" cy="8614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1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23D9-4F86-48DF-987E-A395378E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Food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4FD4C-ABA5-495B-B668-ADF8CE077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571626"/>
            <a:ext cx="6402388" cy="4676774"/>
          </a:xfrm>
        </p:spPr>
        <p:txBody>
          <a:bodyPr>
            <a:normAutofit/>
          </a:bodyPr>
          <a:lstStyle/>
          <a:p>
            <a:r>
              <a:rPr lang="en-US" sz="2400" dirty="0"/>
              <a:t>Keep food covered to prevent insect contact</a:t>
            </a:r>
          </a:p>
          <a:p>
            <a:r>
              <a:rPr lang="en-US" sz="2400" dirty="0"/>
              <a:t>Eat prepared food promptly to avoid spoilage</a:t>
            </a:r>
          </a:p>
          <a:p>
            <a:pPr lvl="1"/>
            <a:r>
              <a:rPr lang="en-US" sz="2400" dirty="0"/>
              <a:t>Hot food needs to be kept hot</a:t>
            </a:r>
          </a:p>
          <a:p>
            <a:pPr lvl="1"/>
            <a:r>
              <a:rPr lang="en-US" sz="2400" dirty="0"/>
              <a:t>Cold food needs to be kept cold</a:t>
            </a:r>
          </a:p>
          <a:p>
            <a:r>
              <a:rPr lang="en-US" sz="2400" dirty="0"/>
              <a:t>NO FOOD IN YOUR SLEEPING AREA</a:t>
            </a:r>
          </a:p>
          <a:p>
            <a:r>
              <a:rPr lang="en-US" sz="2400" dirty="0"/>
              <a:t>Food must be hung at night where bears are a problem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463BB-C59E-44F4-BEFA-7A62096D9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320" b="7692"/>
          <a:stretch/>
        </p:blipFill>
        <p:spPr>
          <a:xfrm>
            <a:off x="7804726" y="2543175"/>
            <a:ext cx="4092000" cy="40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0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93E9-1B61-48FE-A8B7-58C7DC50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Sanitary Part of Field Sanitation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BC75-3BEB-4561-BF49-1FD2E8AA4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3E336F-1070-45B1-BC7D-36382297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32" y="2052918"/>
            <a:ext cx="8572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87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B75096-312A-4D32-B4D2-F210B8AC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452718"/>
            <a:ext cx="9632271" cy="1400530"/>
          </a:xfrm>
        </p:spPr>
        <p:txBody>
          <a:bodyPr/>
          <a:lstStyle/>
          <a:p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Che" panose="020B0503020000020004" pitchFamily="49" charset="-127"/>
                <a:ea typeface="BatangChe" panose="020B0503020000020004" pitchFamily="49" charset="-127"/>
              </a:rPr>
              <a:t>Army Issue Mk 1, Mod 5, Toilet, Portable, Field*</a:t>
            </a:r>
            <a:endParaRPr lang="en-US" sz="3200" dirty="0">
              <a:solidFill>
                <a:schemeClr val="tx1"/>
              </a:solidFill>
              <a:latin typeface="BatangChe" panose="020B0503020000020004" pitchFamily="49" charset="-127"/>
              <a:ea typeface="BatangChe" panose="020B0503020000020004" pitchFamily="49" charset="-127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04722F-5033-41DC-B860-222989F40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72" y="1971675"/>
            <a:ext cx="45720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978169-0675-4BE0-AD6E-8C735F7E27BA}"/>
              </a:ext>
            </a:extLst>
          </p:cNvPr>
          <p:cNvSpPr txBox="1"/>
          <p:nvPr/>
        </p:nvSpPr>
        <p:spPr>
          <a:xfrm>
            <a:off x="8558074" y="6134470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 1 per team</a:t>
            </a:r>
          </a:p>
        </p:txBody>
      </p:sp>
    </p:spTree>
    <p:extLst>
      <p:ext uri="{BB962C8B-B14F-4D97-AF65-F5344CB8AC3E}">
        <p14:creationId xmlns:p14="http://schemas.microsoft.com/office/powerpoint/2010/main" val="244191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5203-FAAC-4BA9-B7A4-3EECD04D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“Cat Hole Latrine”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C5DD1-0466-45A2-AD77-77B2856A0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990725"/>
            <a:ext cx="5551487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11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BCC6D-1F4C-4EA5-BB91-7DEF87FFA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485900"/>
            <a:ext cx="6987264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76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7188-5ED7-4FC8-8CFA-859F1F55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Consider the Needs of Your Teammates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1E065-73C3-4028-AB81-760C978DF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82713"/>
            <a:ext cx="6448425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DF120B-26EF-43EA-A3D0-54FD300B6E7A}"/>
              </a:ext>
            </a:extLst>
          </p:cNvPr>
          <p:cNvSpPr txBox="1"/>
          <p:nvPr/>
        </p:nvSpPr>
        <p:spPr>
          <a:xfrm>
            <a:off x="7901126" y="6477000"/>
            <a:ext cx="408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PA Wing Rangers from the 70’s</a:t>
            </a:r>
          </a:p>
        </p:txBody>
      </p:sp>
    </p:spTree>
    <p:extLst>
      <p:ext uri="{BB962C8B-B14F-4D97-AF65-F5344CB8AC3E}">
        <p14:creationId xmlns:p14="http://schemas.microsoft.com/office/powerpoint/2010/main" val="427310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D4AC-A66C-4C85-837F-6D22382E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Needs Their Privacy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0F21C-2843-4D3E-AB51-26FD44E9D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2400"/>
            <a:ext cx="552291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30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606F401-597C-4347-9AA5-E5FD45575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5"/>
          <a:stretch/>
        </p:blipFill>
        <p:spPr bwMode="auto">
          <a:xfrm>
            <a:off x="1560012" y="732649"/>
            <a:ext cx="7628376" cy="50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5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3DD407-CF30-4534-BCAD-31A80298B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61150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EDC91C-8B0A-44FF-8C6C-6B5892A9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Improvisation</a:t>
            </a:r>
          </a:p>
        </p:txBody>
      </p:sp>
    </p:spTree>
    <p:extLst>
      <p:ext uri="{BB962C8B-B14F-4D97-AF65-F5344CB8AC3E}">
        <p14:creationId xmlns:p14="http://schemas.microsoft.com/office/powerpoint/2010/main" val="313531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1E5D-9E05-4F3D-AE3F-1C009E80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No Trace Behind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7214C-46EA-4549-BE8F-5035E5236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to do with trash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9E092-3655-40C9-8007-2B60F23E67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Burn It</a:t>
            </a:r>
          </a:p>
          <a:p>
            <a:pPr lvl="1"/>
            <a:r>
              <a:rPr lang="en-US" dirty="0"/>
              <a:t>Time consuming</a:t>
            </a:r>
          </a:p>
          <a:p>
            <a:pPr lvl="1"/>
            <a:r>
              <a:rPr lang="en-US" dirty="0"/>
              <a:t>Some risk with open fire</a:t>
            </a:r>
          </a:p>
          <a:p>
            <a:r>
              <a:rPr lang="en-US" dirty="0"/>
              <a:t>Bury it</a:t>
            </a:r>
          </a:p>
          <a:p>
            <a:pPr lvl="1"/>
            <a:r>
              <a:rPr lang="en-US" dirty="0"/>
              <a:t>Risk </a:t>
            </a:r>
            <a:r>
              <a:rPr lang="en-US"/>
              <a:t>of animals </a:t>
            </a:r>
            <a:r>
              <a:rPr lang="en-US" dirty="0"/>
              <a:t>digging it up</a:t>
            </a:r>
          </a:p>
          <a:p>
            <a:r>
              <a:rPr lang="en-US" dirty="0"/>
              <a:t>You brought it, You take it with you</a:t>
            </a:r>
          </a:p>
          <a:p>
            <a:pPr lvl="1"/>
            <a:r>
              <a:rPr lang="en-US" dirty="0"/>
              <a:t>This is the BEST choice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F7152-63E5-4724-92EE-23C9EA09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1" y="1842453"/>
            <a:ext cx="5353050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6AF9-A0BB-4F90-BC45-E5AD7B43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talking about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0D01-3E41-4839-984B-3499B3D77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Water purification in the field</a:t>
            </a:r>
          </a:p>
          <a:p>
            <a:r>
              <a:rPr lang="en-US" sz="2400" dirty="0"/>
              <a:t>Safe food storage</a:t>
            </a:r>
          </a:p>
          <a:p>
            <a:r>
              <a:rPr lang="en-US" sz="2400" dirty="0"/>
              <a:t>Waste management</a:t>
            </a:r>
          </a:p>
          <a:p>
            <a:pPr lvl="1"/>
            <a:r>
              <a:rPr lang="en-US" sz="2400" dirty="0"/>
              <a:t>“Biological” waste</a:t>
            </a:r>
          </a:p>
          <a:p>
            <a:pPr lvl="1"/>
            <a:r>
              <a:rPr lang="en-US" sz="2400" dirty="0"/>
              <a:t>Trash and garbage</a:t>
            </a:r>
          </a:p>
        </p:txBody>
      </p:sp>
    </p:spTree>
    <p:extLst>
      <p:ext uri="{BB962C8B-B14F-4D97-AF65-F5344CB8AC3E}">
        <p14:creationId xmlns:p14="http://schemas.microsoft.com/office/powerpoint/2010/main" val="313234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CD11-E61F-40A2-988E-6FBD6BCF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drink unpurified water!</a:t>
            </a:r>
          </a:p>
        </p:txBody>
      </p:sp>
      <p:pic>
        <p:nvPicPr>
          <p:cNvPr id="4" name="Picture 3" descr="A person in a forest&#10;&#10;Description generated with high confidence">
            <a:extLst>
              <a:ext uri="{FF2B5EF4-FFF2-40B4-BE49-F238E27FC236}">
                <a16:creationId xmlns:a16="http://schemas.microsoft.com/office/drawing/2014/main" id="{4FDB33BA-4DC4-448F-AB76-F49923A41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33500"/>
            <a:ext cx="44196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5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B0B6-38FD-44EC-ABB8-49BED7BE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Purification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81BB8-A310-4902-80AC-4723E1ABF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Chemical purification </a:t>
            </a:r>
          </a:p>
          <a:p>
            <a:pPr lvl="1"/>
            <a:r>
              <a:rPr lang="en-US" sz="2400" dirty="0"/>
              <a:t>Chlorine based</a:t>
            </a:r>
          </a:p>
          <a:p>
            <a:pPr lvl="1"/>
            <a:r>
              <a:rPr lang="en-US" sz="2400" dirty="0"/>
              <a:t>Iodine Based</a:t>
            </a:r>
          </a:p>
          <a:p>
            <a:pPr lvl="1"/>
            <a:r>
              <a:rPr lang="en-US" sz="2200" dirty="0"/>
              <a:t>Electrolytic based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400" dirty="0">
                <a:solidFill>
                  <a:prstClr val="white"/>
                </a:solidFill>
              </a:rPr>
              <a:t>Filtration</a:t>
            </a:r>
          </a:p>
          <a:p>
            <a:r>
              <a:rPr lang="en-US" sz="2400" dirty="0"/>
              <a:t>Boiling</a:t>
            </a:r>
          </a:p>
        </p:txBody>
      </p:sp>
    </p:spTree>
    <p:extLst>
      <p:ext uri="{BB962C8B-B14F-4D97-AF65-F5344CB8AC3E}">
        <p14:creationId xmlns:p14="http://schemas.microsoft.com/office/powerpoint/2010/main" val="150732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D37C-6496-4F78-B66E-6EA3D896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Purification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BFF63-702A-48AD-B397-89DEF6895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343026"/>
            <a:ext cx="6992938" cy="4905374"/>
          </a:xfrm>
        </p:spPr>
        <p:txBody>
          <a:bodyPr>
            <a:normAutofit/>
          </a:bodyPr>
          <a:lstStyle/>
          <a:p>
            <a:r>
              <a:rPr lang="en-US" dirty="0"/>
              <a:t>Rely on iodine or chlorine to kill bacteria and viruses</a:t>
            </a:r>
          </a:p>
          <a:p>
            <a:r>
              <a:rPr lang="en-US" dirty="0"/>
              <a:t>Use tablets containing chlorine or iodine</a:t>
            </a:r>
          </a:p>
          <a:p>
            <a:r>
              <a:rPr lang="en-US" dirty="0"/>
              <a:t>Electrical generation of chlorine from salt</a:t>
            </a:r>
          </a:p>
          <a:p>
            <a:pPr lvl="1"/>
            <a:r>
              <a:rPr lang="en-US" sz="2000" dirty="0"/>
              <a:t>This method is expensive to purchase</a:t>
            </a:r>
          </a:p>
          <a:p>
            <a:pPr lvl="1"/>
            <a:r>
              <a:rPr lang="en-US" sz="2000" dirty="0"/>
              <a:t>Subject to breakage in field environment</a:t>
            </a:r>
          </a:p>
          <a:p>
            <a:r>
              <a:rPr lang="en-US" dirty="0"/>
              <a:t>Be wary of military surplus iodine tablets as they may be expired!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7D6CA-FADB-48A4-9DCB-BFB05A49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17" y="4362730"/>
            <a:ext cx="1932599" cy="2286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4D224E-7866-44E0-ADB8-C2FCCDF42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01" y="4371874"/>
            <a:ext cx="2286198" cy="2267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25B025-9456-4B44-82C4-F7478346A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727" y="1773547"/>
            <a:ext cx="2286198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2B52-9FE6-4CD6-8649-A4FC4614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Purification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30988-4C62-4577-A367-47753490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canteen with water</a:t>
            </a:r>
          </a:p>
          <a:p>
            <a:r>
              <a:rPr lang="en-US" dirty="0"/>
              <a:t>Add water purification tablets</a:t>
            </a:r>
          </a:p>
          <a:p>
            <a:r>
              <a:rPr lang="en-US" dirty="0"/>
              <a:t>Replace the cap on the canteen</a:t>
            </a:r>
          </a:p>
          <a:p>
            <a:r>
              <a:rPr lang="en-US" dirty="0"/>
              <a:t>After five minutes, loosen cap </a:t>
            </a:r>
          </a:p>
          <a:p>
            <a:r>
              <a:rPr lang="en-US" dirty="0"/>
              <a:t>Shake canteen to spill a small amount of the chlorinated water out of the canteen onto the threads of the top</a:t>
            </a:r>
          </a:p>
          <a:p>
            <a:r>
              <a:rPr lang="en-US" dirty="0"/>
              <a:t>Tightly apply cap</a:t>
            </a:r>
          </a:p>
          <a:p>
            <a:r>
              <a:rPr lang="en-US" dirty="0"/>
              <a:t>Wait 30 minutes</a:t>
            </a:r>
          </a:p>
          <a:p>
            <a:endParaRPr lang="en-US" dirty="0"/>
          </a:p>
          <a:p>
            <a:r>
              <a:rPr lang="en-US" dirty="0"/>
              <a:t>ALWAYS READ LABEL INSTRUCTIONS FOR YOUR PRODUCT!!!</a:t>
            </a:r>
          </a:p>
        </p:txBody>
      </p:sp>
    </p:spTree>
    <p:extLst>
      <p:ext uri="{BB962C8B-B14F-4D97-AF65-F5344CB8AC3E}">
        <p14:creationId xmlns:p14="http://schemas.microsoft.com/office/powerpoint/2010/main" val="354584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0481-85B5-497D-9B60-475C6CAB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958B1-B77F-4483-8AC4-2DD9EC68D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95400"/>
            <a:ext cx="8946541" cy="4952999"/>
          </a:xfrm>
        </p:spPr>
        <p:txBody>
          <a:bodyPr/>
          <a:lstStyle/>
          <a:p>
            <a:r>
              <a:rPr lang="en-US" dirty="0"/>
              <a:t>Life straw filter suitable for an individual</a:t>
            </a:r>
          </a:p>
          <a:p>
            <a:r>
              <a:rPr lang="en-US" dirty="0"/>
              <a:t>Remove particulates in water</a:t>
            </a:r>
          </a:p>
          <a:p>
            <a:r>
              <a:rPr lang="en-US" dirty="0"/>
              <a:t>No chemical taste as with iodine and chlorine methods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8A212-4A46-4B1F-B6F3-98F6E251D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787" y="1676399"/>
            <a:ext cx="2714625" cy="419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03B2E-A7C4-48D8-B72F-A6420F4F5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577" y="3154143"/>
            <a:ext cx="2290762" cy="2871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D64745-54CF-4520-BE59-4BA03B379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154143"/>
            <a:ext cx="3334728" cy="2713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F3B533-3E48-44EB-87E1-22224B43A924}"/>
              </a:ext>
            </a:extLst>
          </p:cNvPr>
          <p:cNvSpPr txBox="1"/>
          <p:nvPr/>
        </p:nvSpPr>
        <p:spPr>
          <a:xfrm>
            <a:off x="4000500" y="6362700"/>
            <a:ext cx="67341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 product endorsement intended!</a:t>
            </a:r>
          </a:p>
        </p:txBody>
      </p:sp>
    </p:spTree>
    <p:extLst>
      <p:ext uri="{BB962C8B-B14F-4D97-AF65-F5344CB8AC3E}">
        <p14:creationId xmlns:p14="http://schemas.microsoft.com/office/powerpoint/2010/main" val="131014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0492-ED13-43D6-9E80-31A1DDB5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Boiling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01D9-3CCA-412D-B208-5ECBDD74E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Time consuming</a:t>
            </a:r>
          </a:p>
          <a:p>
            <a:pPr lvl="1"/>
            <a:r>
              <a:rPr lang="en-US" sz="2200" dirty="0"/>
              <a:t>Must build a fire</a:t>
            </a:r>
          </a:p>
          <a:p>
            <a:pPr lvl="1"/>
            <a:r>
              <a:rPr lang="en-US" sz="2200" dirty="0"/>
              <a:t>Time to boil water</a:t>
            </a:r>
          </a:p>
          <a:p>
            <a:r>
              <a:rPr lang="en-US" sz="2400" dirty="0"/>
              <a:t>Takes a long time to cool the water</a:t>
            </a:r>
          </a:p>
          <a:p>
            <a:r>
              <a:rPr lang="en-US" sz="2400" dirty="0"/>
              <a:t>Water can taste flat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187C5-69D7-4B73-A8C5-596EB4B3E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764" y="4119283"/>
            <a:ext cx="4051424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B30B-A0EF-4B8B-86BF-3EA25315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Remember to Purify Water Properly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40C27B86-4537-4A04-821F-CA1868C58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93" y="1364457"/>
            <a:ext cx="1933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>
            <a:extLst>
              <a:ext uri="{FF2B5EF4-FFF2-40B4-BE49-F238E27FC236}">
                <a16:creationId xmlns:a16="http://schemas.microsoft.com/office/drawing/2014/main" id="{A2F874B4-F161-4A6B-B242-D3853D68A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47" y="1511300"/>
            <a:ext cx="2286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0">
            <a:extLst>
              <a:ext uri="{FF2B5EF4-FFF2-40B4-BE49-F238E27FC236}">
                <a16:creationId xmlns:a16="http://schemas.microsoft.com/office/drawing/2014/main" id="{789062DA-3F6F-4816-A20D-3EE33BD89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47" y="4158456"/>
            <a:ext cx="25908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2">
            <a:extLst>
              <a:ext uri="{FF2B5EF4-FFF2-40B4-BE49-F238E27FC236}">
                <a16:creationId xmlns:a16="http://schemas.microsoft.com/office/drawing/2014/main" id="{FD133A6B-0CA8-43BB-9B45-6FDBCC4CB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208463"/>
            <a:ext cx="24320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E7688-198D-4AE1-A44C-70C15245A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813" y="1600200"/>
            <a:ext cx="2285662" cy="44798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6409</TotalTime>
  <Words>338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BatangChe</vt:lpstr>
      <vt:lpstr>Arial</vt:lpstr>
      <vt:lpstr>Century Gothic</vt:lpstr>
      <vt:lpstr>Wingdings 3</vt:lpstr>
      <vt:lpstr>Ion</vt:lpstr>
      <vt:lpstr>FIELD SANITATION</vt:lpstr>
      <vt:lpstr>What we are talking about today</vt:lpstr>
      <vt:lpstr>Don’t drink unpurified water!</vt:lpstr>
      <vt:lpstr>Water Purification Methods</vt:lpstr>
      <vt:lpstr>Chemical Purification</vt:lpstr>
      <vt:lpstr>Chemical Purification</vt:lpstr>
      <vt:lpstr>Filtration Methods</vt:lpstr>
      <vt:lpstr>Boiling </vt:lpstr>
      <vt:lpstr>Remember to Purify Water Properly</vt:lpstr>
      <vt:lpstr>Safe Food Storage</vt:lpstr>
      <vt:lpstr>Sanitary Part of Field Sanitation</vt:lpstr>
      <vt:lpstr>Army Issue Mk 1, Mod 5, Toilet, Portable, Field*</vt:lpstr>
      <vt:lpstr>“Cat Hole Latrine”</vt:lpstr>
      <vt:lpstr>PowerPoint Presentation</vt:lpstr>
      <vt:lpstr>Consider the Needs of Your Teammates</vt:lpstr>
      <vt:lpstr>Everyone Needs Their Privacy</vt:lpstr>
      <vt:lpstr>PowerPoint Presentation</vt:lpstr>
      <vt:lpstr>Field Improvisation</vt:lpstr>
      <vt:lpstr>Leave No Trace Behind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Tick Borne Disease</dc:title>
  <dc:creator>Stephen Leighton</dc:creator>
  <cp:lastModifiedBy>Lt Col Stephen Leighton</cp:lastModifiedBy>
  <cp:revision>43</cp:revision>
  <dcterms:created xsi:type="dcterms:W3CDTF">2018-07-03T20:14:29Z</dcterms:created>
  <dcterms:modified xsi:type="dcterms:W3CDTF">2019-07-06T21:10:35Z</dcterms:modified>
</cp:coreProperties>
</file>